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2B9D-268A-450B-92DA-BBAD4271B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EA406-EB6A-4E62-9F33-6E2D0A88A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E74BA-D4C0-472D-A63F-D1B6F122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233D8-CA85-4039-9CE8-C68904F6B3D5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A7A53-F550-4A39-A05C-1DF74DF6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57495-DAEE-4342-BA66-4BBCC23A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43FAA-FE93-4C96-A13F-A6EFF70A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59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1646-6DFF-4117-851E-50A5E901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D55D46-2A21-4559-9EB6-713DEE7F4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1F9CD-570E-44F1-80F5-19A3DC49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233D8-CA85-4039-9CE8-C68904F6B3D5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7E5D2-7277-480E-8A4F-D6B167C2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CAAAF-EFB7-4E60-BF57-EEC322EA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43FAA-FE93-4C96-A13F-A6EFF70A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8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4B913-9F40-47D4-B70C-CBD41B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3EB02-C522-4E40-910E-EFBF85AC8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759BC-BC8E-4C99-AE6C-4993767FF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233D8-CA85-4039-9CE8-C68904F6B3D5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2386D-789D-47E3-B393-F93263732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E5C24-1718-483A-A248-68F4F039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43FAA-FE93-4C96-A13F-A6EFF70A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10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F235-8C1B-44FB-9561-DCE768A8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DCB65-BD9B-4EF1-828D-5C1D452AB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99563-F05E-4750-8CD0-952E98A4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233D8-CA85-4039-9CE8-C68904F6B3D5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95854-9897-4840-90E0-FA6F33621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2F54D-9DD7-475E-9EF3-67F9AB4C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43FAA-FE93-4C96-A13F-A6EFF70A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7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F87D-1F83-468C-8742-87AC157C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66B42-B70E-45EA-AC37-EDFAFB3B6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EF704-8332-4F5C-ABF0-ECE60B41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233D8-CA85-4039-9CE8-C68904F6B3D5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F0051-53C0-4FA2-BC72-D4615F46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D9C6A-7D6D-4F2B-9E06-773E1473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43FAA-FE93-4C96-A13F-A6EFF70A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47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6EFBB-5DF5-429C-9E55-1748B943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D7A8D-DB86-48BD-8A7B-9F589A2C07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33EAF-FC97-45FD-A22E-A9F11AC16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41B90-DA63-447F-A3B6-293C2F858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233D8-CA85-4039-9CE8-C68904F6B3D5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6F85C-5BBF-43AA-9471-6FCF7F63C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3A515-E8FF-477D-A15B-A1A52BC99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43FAA-FE93-4C96-A13F-A6EFF70A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5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86E5E-EDC0-4E48-80D5-051BDF74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08645-2ECE-4658-8D89-9788B85E4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8F948-070F-4776-9D9E-4C528BA1E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836DB-8E5D-443E-8EB8-BDC71FFB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CE9A90-50A4-4475-80E7-FC7DABC09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2FD1EF-310D-42E2-A93F-1E83D9A0A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233D8-CA85-4039-9CE8-C68904F6B3D5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8B61BB-57EC-4FD7-AAE8-1220DCC7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F54722-ED7D-4C01-ADFC-FEFFABF9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43FAA-FE93-4C96-A13F-A6EFF70A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4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3128-9B5A-4CE9-A4B7-4942763C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8AA1DE-75E8-4C9A-956D-BE33B6043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233D8-CA85-4039-9CE8-C68904F6B3D5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E1DF07-5D08-4B2E-B085-3AD1C8071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C66A2-1DB8-45DF-995C-0EFB6D624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43FAA-FE93-4C96-A13F-A6EFF70A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77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E59E2F-5E7E-47E5-A919-B0F619A0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233D8-CA85-4039-9CE8-C68904F6B3D5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C9776E-AACF-40DF-A473-D14A6E504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575E2-1026-4CC6-82AF-B81621F4C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43FAA-FE93-4C96-A13F-A6EFF70A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EC61-3903-41EA-8843-891B2963D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21EB4-1527-4253-8F6C-25E3EC441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F8FCC-A4AC-47A7-A887-563CF24EB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A1A55-FD06-4642-9579-C2AB605D1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233D8-CA85-4039-9CE8-C68904F6B3D5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31CF7-9314-4F29-B1DE-AA33486CD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8A44-4930-49F8-AD98-349075D3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43FAA-FE93-4C96-A13F-A6EFF70A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40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53AA-10B9-4939-96AE-7F9A33AAE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90A008-A5BE-47A7-A37C-367C9A868A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5DEC7-DE6A-4858-A809-1A1C9ED53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7F18B-9691-48CE-B956-953726133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233D8-CA85-4039-9CE8-C68904F6B3D5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17382-1A53-4E8D-8C32-4A1631C4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96954-A969-4CBF-A1CC-080F5056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43FAA-FE93-4C96-A13F-A6EFF70A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80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8C21F2-A8A1-4302-86B5-6846F16FA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11391-6F79-4C6E-9888-A17E20E1D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D1ED2-2C3A-428D-9726-14A26B1F27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233D8-CA85-4039-9CE8-C68904F6B3D5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AB8F0-1BCB-4730-BC26-1D07E457CC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46C8A-F097-4A9F-814A-C4F8E700B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43FAA-FE93-4C96-A13F-A6EFF70A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9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D126-F628-4AD7-AEDC-F35CA5B98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AirFlow</a:t>
            </a:r>
            <a:r>
              <a:rPr lang="en-US" dirty="0"/>
              <a:t>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DC7DB-34B5-4FA3-8259-547628ED3E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Reads Postgres </a:t>
            </a:r>
            <a:r>
              <a:rPr lang="en-US" dirty="0"/>
              <a:t>&gt;&gt; Writes MongoDB</a:t>
            </a:r>
          </a:p>
        </p:txBody>
      </p:sp>
    </p:spTree>
    <p:extLst>
      <p:ext uri="{BB962C8B-B14F-4D97-AF65-F5344CB8AC3E}">
        <p14:creationId xmlns:p14="http://schemas.microsoft.com/office/powerpoint/2010/main" val="3930424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8">
            <a:extLst>
              <a:ext uri="{FF2B5EF4-FFF2-40B4-BE49-F238E27FC236}">
                <a16:creationId xmlns:a16="http://schemas.microsoft.com/office/drawing/2014/main" id="{EEAAF652-FC9D-4CB3-96CE-E881F4E251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9">
            <a:extLst>
              <a:ext uri="{FF2B5EF4-FFF2-40B4-BE49-F238E27FC236}">
                <a16:creationId xmlns:a16="http://schemas.microsoft.com/office/drawing/2014/main" id="{3CDFF9D8-D056-444A-A89A-54868DB58E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42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10">
            <a:extLst>
              <a:ext uri="{FF2B5EF4-FFF2-40B4-BE49-F238E27FC236}">
                <a16:creationId xmlns:a16="http://schemas.microsoft.com/office/drawing/2014/main" id="{300B2DBD-43CF-4D2B-8C6A-B06A064073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2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11">
            <a:extLst>
              <a:ext uri="{FF2B5EF4-FFF2-40B4-BE49-F238E27FC236}">
                <a16:creationId xmlns:a16="http://schemas.microsoft.com/office/drawing/2014/main" id="{28FC24DF-A28D-4F3C-BD92-0264C21379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01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12">
            <a:extLst>
              <a:ext uri="{FF2B5EF4-FFF2-40B4-BE49-F238E27FC236}">
                <a16:creationId xmlns:a16="http://schemas.microsoft.com/office/drawing/2014/main" id="{231F109E-A722-4AF2-A670-EA65DEA973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66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13">
            <a:extLst>
              <a:ext uri="{FF2B5EF4-FFF2-40B4-BE49-F238E27FC236}">
                <a16:creationId xmlns:a16="http://schemas.microsoft.com/office/drawing/2014/main" id="{E5C27DA8-B7C8-4696-9153-D6D7BA33CA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72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14">
            <a:extLst>
              <a:ext uri="{FF2B5EF4-FFF2-40B4-BE49-F238E27FC236}">
                <a16:creationId xmlns:a16="http://schemas.microsoft.com/office/drawing/2014/main" id="{BC933BA9-48BD-4715-82AB-EB984BCC6C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13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15">
            <a:extLst>
              <a:ext uri="{FF2B5EF4-FFF2-40B4-BE49-F238E27FC236}">
                <a16:creationId xmlns:a16="http://schemas.microsoft.com/office/drawing/2014/main" id="{7928EC57-D2D9-412B-AB16-B519337A71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98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16">
            <a:extLst>
              <a:ext uri="{FF2B5EF4-FFF2-40B4-BE49-F238E27FC236}">
                <a16:creationId xmlns:a16="http://schemas.microsoft.com/office/drawing/2014/main" id="{522B9D18-B8AA-48DE-B2A9-0B2E6B8297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78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17">
            <a:extLst>
              <a:ext uri="{FF2B5EF4-FFF2-40B4-BE49-F238E27FC236}">
                <a16:creationId xmlns:a16="http://schemas.microsoft.com/office/drawing/2014/main" id="{062EAE92-21D2-4705-8630-2ECFD88042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0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">
            <a:extLst>
              <a:ext uri="{FF2B5EF4-FFF2-40B4-BE49-F238E27FC236}">
                <a16:creationId xmlns:a16="http://schemas.microsoft.com/office/drawing/2014/main" id="{F6CA71A1-C8AC-4D5B-9641-4561F418A3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62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18">
            <a:extLst>
              <a:ext uri="{FF2B5EF4-FFF2-40B4-BE49-F238E27FC236}">
                <a16:creationId xmlns:a16="http://schemas.microsoft.com/office/drawing/2014/main" id="{9F31D88C-EC8B-4102-AB0B-378A1C8F72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07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19">
            <a:extLst>
              <a:ext uri="{FF2B5EF4-FFF2-40B4-BE49-F238E27FC236}">
                <a16:creationId xmlns:a16="http://schemas.microsoft.com/office/drawing/2014/main" id="{BC7A3B18-ED6A-49AD-BFF3-269BB50C12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2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20">
            <a:extLst>
              <a:ext uri="{FF2B5EF4-FFF2-40B4-BE49-F238E27FC236}">
                <a16:creationId xmlns:a16="http://schemas.microsoft.com/office/drawing/2014/main" id="{3A0FD9E3-B9B6-4BFE-9933-1A4435B655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35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21">
            <a:extLst>
              <a:ext uri="{FF2B5EF4-FFF2-40B4-BE49-F238E27FC236}">
                <a16:creationId xmlns:a16="http://schemas.microsoft.com/office/drawing/2014/main" id="{4CD61D6C-BDFA-49C8-850A-9FEB607A6B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00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22">
            <a:extLst>
              <a:ext uri="{FF2B5EF4-FFF2-40B4-BE49-F238E27FC236}">
                <a16:creationId xmlns:a16="http://schemas.microsoft.com/office/drawing/2014/main" id="{387F6347-463A-47CD-929B-3273ED3D13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46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23">
            <a:extLst>
              <a:ext uri="{FF2B5EF4-FFF2-40B4-BE49-F238E27FC236}">
                <a16:creationId xmlns:a16="http://schemas.microsoft.com/office/drawing/2014/main" id="{085DED6A-91FE-4D5F-BE3E-4440493793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40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24">
            <a:extLst>
              <a:ext uri="{FF2B5EF4-FFF2-40B4-BE49-F238E27FC236}">
                <a16:creationId xmlns:a16="http://schemas.microsoft.com/office/drawing/2014/main" id="{5685120B-44F1-4B49-8E30-6DD6492864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58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25">
            <a:extLst>
              <a:ext uri="{FF2B5EF4-FFF2-40B4-BE49-F238E27FC236}">
                <a16:creationId xmlns:a16="http://schemas.microsoft.com/office/drawing/2014/main" id="{3794B5AF-5B70-44F0-A605-808F1F9DE6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59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26">
            <a:extLst>
              <a:ext uri="{FF2B5EF4-FFF2-40B4-BE49-F238E27FC236}">
                <a16:creationId xmlns:a16="http://schemas.microsoft.com/office/drawing/2014/main" id="{7173F4AE-D897-487C-AD67-D973430AA0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60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27">
            <a:extLst>
              <a:ext uri="{FF2B5EF4-FFF2-40B4-BE49-F238E27FC236}">
                <a16:creationId xmlns:a16="http://schemas.microsoft.com/office/drawing/2014/main" id="{59952C01-662A-4AEE-A089-D444A30407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1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1">
            <a:extLst>
              <a:ext uri="{FF2B5EF4-FFF2-40B4-BE49-F238E27FC236}">
                <a16:creationId xmlns:a16="http://schemas.microsoft.com/office/drawing/2014/main" id="{4BFB3706-5ED0-44C6-AE01-4D7A063925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92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28">
            <a:extLst>
              <a:ext uri="{FF2B5EF4-FFF2-40B4-BE49-F238E27FC236}">
                <a16:creationId xmlns:a16="http://schemas.microsoft.com/office/drawing/2014/main" id="{4DFC2AAE-635A-41BD-B310-C6EB73F51B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03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29">
            <a:extLst>
              <a:ext uri="{FF2B5EF4-FFF2-40B4-BE49-F238E27FC236}">
                <a16:creationId xmlns:a16="http://schemas.microsoft.com/office/drawing/2014/main" id="{04BEC02E-F093-43E6-AB2E-DD456FA488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81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30">
            <a:extLst>
              <a:ext uri="{FF2B5EF4-FFF2-40B4-BE49-F238E27FC236}">
                <a16:creationId xmlns:a16="http://schemas.microsoft.com/office/drawing/2014/main" id="{63B71C7D-2871-4F46-BB03-591B71AAEE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05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31">
            <a:extLst>
              <a:ext uri="{FF2B5EF4-FFF2-40B4-BE49-F238E27FC236}">
                <a16:creationId xmlns:a16="http://schemas.microsoft.com/office/drawing/2014/main" id="{8A52EBEF-0007-4792-8205-F4EBF81C29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99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32">
            <a:extLst>
              <a:ext uri="{FF2B5EF4-FFF2-40B4-BE49-F238E27FC236}">
                <a16:creationId xmlns:a16="http://schemas.microsoft.com/office/drawing/2014/main" id="{88E70A71-E2BC-4243-B3DA-A8385C29B9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27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33">
            <a:extLst>
              <a:ext uri="{FF2B5EF4-FFF2-40B4-BE49-F238E27FC236}">
                <a16:creationId xmlns:a16="http://schemas.microsoft.com/office/drawing/2014/main" id="{2DB92878-76E6-4BA8-ABCF-22B5CEDE37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86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34">
            <a:extLst>
              <a:ext uri="{FF2B5EF4-FFF2-40B4-BE49-F238E27FC236}">
                <a16:creationId xmlns:a16="http://schemas.microsoft.com/office/drawing/2014/main" id="{DE6F14E5-A4C9-450F-8130-D296AD7EE3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35">
            <a:extLst>
              <a:ext uri="{FF2B5EF4-FFF2-40B4-BE49-F238E27FC236}">
                <a16:creationId xmlns:a16="http://schemas.microsoft.com/office/drawing/2014/main" id="{F03BF452-5C2D-4C4C-A61C-F9A04D7F90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46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36">
            <a:extLst>
              <a:ext uri="{FF2B5EF4-FFF2-40B4-BE49-F238E27FC236}">
                <a16:creationId xmlns:a16="http://schemas.microsoft.com/office/drawing/2014/main" id="{BC8455D7-1965-4864-AE71-D2A55D9875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66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37">
            <a:extLst>
              <a:ext uri="{FF2B5EF4-FFF2-40B4-BE49-F238E27FC236}">
                <a16:creationId xmlns:a16="http://schemas.microsoft.com/office/drawing/2014/main" id="{C0972E83-26CF-44EE-847E-EC2D528AD2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0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2">
            <a:extLst>
              <a:ext uri="{FF2B5EF4-FFF2-40B4-BE49-F238E27FC236}">
                <a16:creationId xmlns:a16="http://schemas.microsoft.com/office/drawing/2014/main" id="{B9E69A22-045E-473B-A5A3-7B1CAD88A5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03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38">
            <a:extLst>
              <a:ext uri="{FF2B5EF4-FFF2-40B4-BE49-F238E27FC236}">
                <a16:creationId xmlns:a16="http://schemas.microsoft.com/office/drawing/2014/main" id="{1DB21CCD-41DE-42EB-9860-0E9FC37ABB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39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39">
            <a:extLst>
              <a:ext uri="{FF2B5EF4-FFF2-40B4-BE49-F238E27FC236}">
                <a16:creationId xmlns:a16="http://schemas.microsoft.com/office/drawing/2014/main" id="{58AAC1D3-B7FE-4A4D-88B8-3B8F9EEDE4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93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40">
            <a:extLst>
              <a:ext uri="{FF2B5EF4-FFF2-40B4-BE49-F238E27FC236}">
                <a16:creationId xmlns:a16="http://schemas.microsoft.com/office/drawing/2014/main" id="{4EC09005-69F1-4128-87FB-C81FFBB708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24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41">
            <a:extLst>
              <a:ext uri="{FF2B5EF4-FFF2-40B4-BE49-F238E27FC236}">
                <a16:creationId xmlns:a16="http://schemas.microsoft.com/office/drawing/2014/main" id="{C1EDF897-2200-47E7-8555-7639B7CABF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7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42">
            <a:extLst>
              <a:ext uri="{FF2B5EF4-FFF2-40B4-BE49-F238E27FC236}">
                <a16:creationId xmlns:a16="http://schemas.microsoft.com/office/drawing/2014/main" id="{593E3905-1D5F-4918-A4F0-64062B085F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5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43">
            <a:extLst>
              <a:ext uri="{FF2B5EF4-FFF2-40B4-BE49-F238E27FC236}">
                <a16:creationId xmlns:a16="http://schemas.microsoft.com/office/drawing/2014/main" id="{F07BC5AE-6387-4FE2-A170-2A3B8F51FE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97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44">
            <a:extLst>
              <a:ext uri="{FF2B5EF4-FFF2-40B4-BE49-F238E27FC236}">
                <a16:creationId xmlns:a16="http://schemas.microsoft.com/office/drawing/2014/main" id="{2E821395-0C11-43F6-BF33-D0C0B79F9B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21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45">
            <a:extLst>
              <a:ext uri="{FF2B5EF4-FFF2-40B4-BE49-F238E27FC236}">
                <a16:creationId xmlns:a16="http://schemas.microsoft.com/office/drawing/2014/main" id="{611467C0-8D73-47F3-8329-A21C35356C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673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46">
            <a:extLst>
              <a:ext uri="{FF2B5EF4-FFF2-40B4-BE49-F238E27FC236}">
                <a16:creationId xmlns:a16="http://schemas.microsoft.com/office/drawing/2014/main" id="{06363F69-4D22-4539-AF54-C4E881B2D6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59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47">
            <a:extLst>
              <a:ext uri="{FF2B5EF4-FFF2-40B4-BE49-F238E27FC236}">
                <a16:creationId xmlns:a16="http://schemas.microsoft.com/office/drawing/2014/main" id="{DD00D83F-458F-454D-ACEB-A500FAB2CA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3">
            <a:extLst>
              <a:ext uri="{FF2B5EF4-FFF2-40B4-BE49-F238E27FC236}">
                <a16:creationId xmlns:a16="http://schemas.microsoft.com/office/drawing/2014/main" id="{B4D720C8-CE90-4AB3-A0AB-644C5311A2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683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48">
            <a:extLst>
              <a:ext uri="{FF2B5EF4-FFF2-40B4-BE49-F238E27FC236}">
                <a16:creationId xmlns:a16="http://schemas.microsoft.com/office/drawing/2014/main" id="{65F93584-6642-4FFB-8AEA-1EB6B1E295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74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49">
            <a:extLst>
              <a:ext uri="{FF2B5EF4-FFF2-40B4-BE49-F238E27FC236}">
                <a16:creationId xmlns:a16="http://schemas.microsoft.com/office/drawing/2014/main" id="{6A2B050C-5BD7-44F0-B67B-BFB220CFE7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73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50">
            <a:extLst>
              <a:ext uri="{FF2B5EF4-FFF2-40B4-BE49-F238E27FC236}">
                <a16:creationId xmlns:a16="http://schemas.microsoft.com/office/drawing/2014/main" id="{5704BDF3-0C3E-4605-87C8-25D69D3CE4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81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51">
            <a:extLst>
              <a:ext uri="{FF2B5EF4-FFF2-40B4-BE49-F238E27FC236}">
                <a16:creationId xmlns:a16="http://schemas.microsoft.com/office/drawing/2014/main" id="{5449CFBE-27A3-447D-B59B-E248A7653A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22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52">
            <a:extLst>
              <a:ext uri="{FF2B5EF4-FFF2-40B4-BE49-F238E27FC236}">
                <a16:creationId xmlns:a16="http://schemas.microsoft.com/office/drawing/2014/main" id="{91B8CCA8-796C-4B11-87B0-0026861C93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97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53">
            <a:extLst>
              <a:ext uri="{FF2B5EF4-FFF2-40B4-BE49-F238E27FC236}">
                <a16:creationId xmlns:a16="http://schemas.microsoft.com/office/drawing/2014/main" id="{2F00B7A1-CAE3-4888-892A-4CEEF12E2F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69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54">
            <a:extLst>
              <a:ext uri="{FF2B5EF4-FFF2-40B4-BE49-F238E27FC236}">
                <a16:creationId xmlns:a16="http://schemas.microsoft.com/office/drawing/2014/main" id="{1C045B02-1035-4FB6-9BB0-EFEE898D56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73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55">
            <a:extLst>
              <a:ext uri="{FF2B5EF4-FFF2-40B4-BE49-F238E27FC236}">
                <a16:creationId xmlns:a16="http://schemas.microsoft.com/office/drawing/2014/main" id="{E6DA92E2-1491-4EBB-9CD7-FFEF6177E2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56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56">
            <a:extLst>
              <a:ext uri="{FF2B5EF4-FFF2-40B4-BE49-F238E27FC236}">
                <a16:creationId xmlns:a16="http://schemas.microsoft.com/office/drawing/2014/main" id="{2DFD0C35-45DA-478D-9499-035B97C631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54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57">
            <a:extLst>
              <a:ext uri="{FF2B5EF4-FFF2-40B4-BE49-F238E27FC236}">
                <a16:creationId xmlns:a16="http://schemas.microsoft.com/office/drawing/2014/main" id="{FC0F7CF4-BCA3-46A9-A80C-6DD733E311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3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4">
            <a:extLst>
              <a:ext uri="{FF2B5EF4-FFF2-40B4-BE49-F238E27FC236}">
                <a16:creationId xmlns:a16="http://schemas.microsoft.com/office/drawing/2014/main" id="{1EBD5E1D-729A-4372-B657-0ECB6E712D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09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58">
            <a:extLst>
              <a:ext uri="{FF2B5EF4-FFF2-40B4-BE49-F238E27FC236}">
                <a16:creationId xmlns:a16="http://schemas.microsoft.com/office/drawing/2014/main" id="{B935B094-CCD8-4AB1-ADB7-A39FB29F6F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15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59">
            <a:extLst>
              <a:ext uri="{FF2B5EF4-FFF2-40B4-BE49-F238E27FC236}">
                <a16:creationId xmlns:a16="http://schemas.microsoft.com/office/drawing/2014/main" id="{C78F3C51-A719-42D1-A2B9-D292D95013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47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60">
            <a:extLst>
              <a:ext uri="{FF2B5EF4-FFF2-40B4-BE49-F238E27FC236}">
                <a16:creationId xmlns:a16="http://schemas.microsoft.com/office/drawing/2014/main" id="{61AC4856-7AD1-487F-875A-80223DA5A1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607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61">
            <a:extLst>
              <a:ext uri="{FF2B5EF4-FFF2-40B4-BE49-F238E27FC236}">
                <a16:creationId xmlns:a16="http://schemas.microsoft.com/office/drawing/2014/main" id="{30814C7F-17F7-44C6-A829-3D0916BC6A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549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62">
            <a:extLst>
              <a:ext uri="{FF2B5EF4-FFF2-40B4-BE49-F238E27FC236}">
                <a16:creationId xmlns:a16="http://schemas.microsoft.com/office/drawing/2014/main" id="{03E42C3B-B963-4E7C-B1E9-8BF10050F1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727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63">
            <a:extLst>
              <a:ext uri="{FF2B5EF4-FFF2-40B4-BE49-F238E27FC236}">
                <a16:creationId xmlns:a16="http://schemas.microsoft.com/office/drawing/2014/main" id="{E6D895BF-2B51-4D7F-A4AE-24B597AE4A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025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64">
            <a:extLst>
              <a:ext uri="{FF2B5EF4-FFF2-40B4-BE49-F238E27FC236}">
                <a16:creationId xmlns:a16="http://schemas.microsoft.com/office/drawing/2014/main" id="{7B1B9AC5-8D64-46B7-B0AA-42A40D1005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14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65">
            <a:extLst>
              <a:ext uri="{FF2B5EF4-FFF2-40B4-BE49-F238E27FC236}">
                <a16:creationId xmlns:a16="http://schemas.microsoft.com/office/drawing/2014/main" id="{09726FBA-4E74-4E64-9CBA-7D29FF2EB4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373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66">
            <a:extLst>
              <a:ext uri="{FF2B5EF4-FFF2-40B4-BE49-F238E27FC236}">
                <a16:creationId xmlns:a16="http://schemas.microsoft.com/office/drawing/2014/main" id="{0758E244-25C3-454B-A238-62D204A313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090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67">
            <a:extLst>
              <a:ext uri="{FF2B5EF4-FFF2-40B4-BE49-F238E27FC236}">
                <a16:creationId xmlns:a16="http://schemas.microsoft.com/office/drawing/2014/main" id="{27FF1AEA-5600-4A53-9C82-43FB1A34CA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8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5">
            <a:extLst>
              <a:ext uri="{FF2B5EF4-FFF2-40B4-BE49-F238E27FC236}">
                <a16:creationId xmlns:a16="http://schemas.microsoft.com/office/drawing/2014/main" id="{391CD0BD-8E47-4D14-8A08-5E3A05A72F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190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68">
            <a:extLst>
              <a:ext uri="{FF2B5EF4-FFF2-40B4-BE49-F238E27FC236}">
                <a16:creationId xmlns:a16="http://schemas.microsoft.com/office/drawing/2014/main" id="{78E53F6A-0FDB-42BC-846D-10613F4ED9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454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69">
            <a:extLst>
              <a:ext uri="{FF2B5EF4-FFF2-40B4-BE49-F238E27FC236}">
                <a16:creationId xmlns:a16="http://schemas.microsoft.com/office/drawing/2014/main" id="{1305A569-9F9E-4567-BEE8-8C7B170292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140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70">
            <a:extLst>
              <a:ext uri="{FF2B5EF4-FFF2-40B4-BE49-F238E27FC236}">
                <a16:creationId xmlns:a16="http://schemas.microsoft.com/office/drawing/2014/main" id="{319AEE3E-8142-4E52-98F5-ADE4DBB94F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418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71">
            <a:extLst>
              <a:ext uri="{FF2B5EF4-FFF2-40B4-BE49-F238E27FC236}">
                <a16:creationId xmlns:a16="http://schemas.microsoft.com/office/drawing/2014/main" id="{342D1590-1554-4319-AEC3-E662FE1070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55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6">
            <a:extLst>
              <a:ext uri="{FF2B5EF4-FFF2-40B4-BE49-F238E27FC236}">
                <a16:creationId xmlns:a16="http://schemas.microsoft.com/office/drawing/2014/main" id="{3A346A68-BA27-4A32-94DD-019D1C99AE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65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pshot7">
            <a:extLst>
              <a:ext uri="{FF2B5EF4-FFF2-40B4-BE49-F238E27FC236}">
                <a16:creationId xmlns:a16="http://schemas.microsoft.com/office/drawing/2014/main" id="{C5286FF2-1322-428A-B244-A8DB0DD85A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138"/>
            <a:ext cx="12192000" cy="6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0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</Words>
  <Application>Microsoft Office PowerPoint</Application>
  <PresentationFormat>Widescreen</PresentationFormat>
  <Paragraphs>2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Calibri Light</vt:lpstr>
      <vt:lpstr>Office Theme</vt:lpstr>
      <vt:lpstr>AirFlow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AirFlow demo</dc:title>
  <dc:creator>odai Kamal Mohammad al-refai</dc:creator>
  <cp:lastModifiedBy>odai Kamal Mohammad al-refai</cp:lastModifiedBy>
  <cp:revision>1</cp:revision>
  <dcterms:created xsi:type="dcterms:W3CDTF">2021-05-15T13:42:35Z</dcterms:created>
  <dcterms:modified xsi:type="dcterms:W3CDTF">2021-05-15T13:44:43Z</dcterms:modified>
</cp:coreProperties>
</file>